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0" r:id="rId3"/>
    <p:sldId id="265" r:id="rId4"/>
    <p:sldId id="271" r:id="rId5"/>
    <p:sldId id="272" r:id="rId6"/>
    <p:sldId id="273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7BDC-29F9-4034-B032-E10C9C231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7B624-54ED-4038-A546-1CDF1ABB7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E56D3-50A1-4422-BB83-E2AFD352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957F-172A-4955-9DEB-CA1E5EC7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33EDB-C58E-4866-885D-068F4F05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9043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7DA-14FD-4BDA-8405-C17A0DC4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0A4359-724A-4D18-A196-47C3E3EAC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4C4C9-B50A-4688-8C6C-C25CA8D40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9829E-1FF1-463A-AC3A-C814A7A94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DFC17-AE0D-4636-886A-E55F9D6AB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4503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8F638-CCE0-44B9-82F0-D1508B049F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40D3A-B665-4C61-A01E-C87B8186D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8368F-EF68-4546-B738-1EFE3A33D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C5F54-5512-40F6-99C0-287CCE724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00487-DDA6-4D8A-B9F9-C99D2494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7535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AE49B-D421-4C44-96A2-DB8B3A63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8B8AC-803E-48AB-A4FE-1DA17AC08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33B96-C678-4F9A-9DC9-9DC6ABE49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423B2-2DDC-46EB-A82C-E6EE2FA8B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E073F-5A3C-48B2-A68B-138F696C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142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F9E4-F48D-4AF1-9777-AC60CD4A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A562B-EE40-4CDD-848C-468E6F3EF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5BED4-A156-439E-80DB-E0C5FB6E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D5926-3DD7-489A-9428-5EE36091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C242F-FBA0-4CB3-B63D-7E9AD6BF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46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110C-A71A-4DC5-9287-379D55A3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3DA2F-C4D8-4A49-AB4F-781F19D51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30754-869F-4226-BA4F-35D573610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156B6-AC8E-48B8-973D-CC5CFED21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6967B-678C-4F3A-973D-9C3B1737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39A25-ED7A-403B-A1BB-ADE06000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1972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DE5A-8B48-4994-A0C3-39D96B7E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3F8D9-D043-4FBE-9095-16A7A8453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A90F9-094C-4EE4-9A39-E0B880AF7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0AAAD-893C-4418-8BB1-B3BDEED80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9A15E7-4725-4A57-994E-43852EDE1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ED181-9BB6-44CB-9A23-6E6ECDAD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CE0DC-490C-45AF-86AE-8149D8871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E71210-EA5B-431D-9E87-34159770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92840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65C0-4ADF-46FF-B290-156108EB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52E91-2387-4E74-8A49-79FBD3B0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7418F-5090-463F-A0F2-95E9F0CC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435C8-35B4-47E1-BB40-BD40C1C9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334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BF6C0-422A-46D7-B146-3F095D1BA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4005A-9838-4835-8ECB-4E1FC238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820F8-A49B-4134-AB15-B1F46B54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2784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57E-94DB-4ACC-A84B-E9A8C978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E6BBA-451F-4F0F-AA38-6B1A8DF89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A92D7-37F6-4E4A-AB72-4B9E934D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BFF48-B1A7-4D9E-9E77-DE38990C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87412-2F97-41E1-B377-C65D9EB1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A3B6A-DEFB-432A-8EFD-15F8B3DD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66716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7958-D802-4C12-83C6-A7621CE3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BB69B-E3A2-4F79-8B8D-589EFB948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A8B93-F548-400B-BC8B-E2DBC21D3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8FA96-1309-4383-9E33-81A8B306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9EB5D-25AF-4786-89C7-0685522B6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F75AA-7F9B-42F6-BDA6-4C720F01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61651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DCAB7-E80B-4AE2-A8A9-BEC55B33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591D7-DA3E-47A3-8A35-F94E0F44D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23A83-C4F6-40A3-9C53-0FF712F93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E9CD8-32FF-4562-8B55-4CA82173AF0F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4534A-2430-49A5-9245-A07023DB8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179C3-F01B-4459-8D91-C6575624C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F9E5F-E545-4E92-B50C-6610FA0ED8D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2503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17/06/relationships/model3d" Target="../media/model3d6.glb"/><Relationship Id="rId17" Type="http://schemas.openxmlformats.org/officeDocument/2006/relationships/image" Target="../media/image16.png"/><Relationship Id="rId2" Type="http://schemas.microsoft.com/office/2017/06/relationships/model3d" Target="../media/model3d1.glb"/><Relationship Id="rId16" Type="http://schemas.microsoft.com/office/2017/06/relationships/model3d" Target="../media/model3d8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12.png"/><Relationship Id="rId14" Type="http://schemas.microsoft.com/office/2017/06/relationships/model3d" Target="../media/model3d7.glb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_Recording_20201009-194707">
            <a:hlinkClick r:id="" action="ppaction://media"/>
            <a:extLst>
              <a:ext uri="{FF2B5EF4-FFF2-40B4-BE49-F238E27FC236}">
                <a16:creationId xmlns:a16="http://schemas.microsoft.com/office/drawing/2014/main" id="{5AA2FE08-6489-4086-955C-C84019E93E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0713" y="11113"/>
            <a:ext cx="3330575" cy="6846887"/>
          </a:xfrm>
        </p:spPr>
      </p:pic>
    </p:spTree>
    <p:extLst>
      <p:ext uri="{BB962C8B-B14F-4D97-AF65-F5344CB8AC3E}">
        <p14:creationId xmlns:p14="http://schemas.microsoft.com/office/powerpoint/2010/main" val="246282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17196-8BED-40A3-A597-035C87DC5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782486"/>
            <a:ext cx="8610600" cy="1293028"/>
          </a:xfrm>
        </p:spPr>
        <p:txBody>
          <a:bodyPr>
            <a:normAutofit/>
          </a:bodyPr>
          <a:lstStyle/>
          <a:p>
            <a:r>
              <a:rPr lang="bg-BG" dirty="0"/>
              <a:t>Благодарим за вниманието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858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5F9B-6B80-4274-BB19-6AA85648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екстри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3C6FF-0DA9-4CEF-B22A-CD31EC96F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-Отдалечено запалване чрез мобилно приложение;</a:t>
            </a:r>
          </a:p>
          <a:p>
            <a:r>
              <a:rPr lang="bg-BG" dirty="0"/>
              <a:t>-</a:t>
            </a:r>
            <a:r>
              <a:rPr lang="en-US" dirty="0"/>
              <a:t>OLED Display;</a:t>
            </a:r>
          </a:p>
          <a:p>
            <a:r>
              <a:rPr lang="bg-BG" dirty="0"/>
              <a:t>-Паркинг бутон;</a:t>
            </a:r>
          </a:p>
          <a:p>
            <a:r>
              <a:rPr lang="bg-BG" dirty="0"/>
              <a:t>-Клаксон;</a:t>
            </a:r>
          </a:p>
          <a:p>
            <a:r>
              <a:rPr lang="bg-BG" dirty="0"/>
              <a:t>-3 скорости;</a:t>
            </a:r>
          </a:p>
          <a:p>
            <a:r>
              <a:rPr lang="bg-BG" dirty="0"/>
              <a:t>-Запалване чрез ключ;</a:t>
            </a:r>
          </a:p>
          <a:p>
            <a:r>
              <a:rPr lang="bg-BG" dirty="0"/>
              <a:t>-Мобилно приложение;</a:t>
            </a:r>
          </a:p>
          <a:p>
            <a:r>
              <a:rPr lang="bg-BG" dirty="0"/>
              <a:t>-Датчици за температура на моторите, външна температура, влажност на въздуха, ниво на батерията;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3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64E5C-114B-4237-84B7-B0C178CA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20" y="384531"/>
            <a:ext cx="10364451" cy="1596177"/>
          </a:xfrm>
        </p:spPr>
        <p:txBody>
          <a:bodyPr/>
          <a:lstStyle/>
          <a:p>
            <a:r>
              <a:rPr lang="bg-BG" dirty="0"/>
              <a:t>Платки изработени от нас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F4EE55-1809-4020-9FD8-97AC6CA3B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8" y="2214694"/>
            <a:ext cx="1987428" cy="4258775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6F0313-FF77-4E7E-9A9F-ED65507E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99" y="4170551"/>
            <a:ext cx="3540223" cy="265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C7BD3D-80E3-471E-9A0E-6C7E9F0AD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325" y="1701914"/>
            <a:ext cx="3291516" cy="2468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A9408-6075-4951-9C08-3CEF571CE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439" y="2521223"/>
            <a:ext cx="2734287" cy="36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9EE7AE-7344-4135-8AC1-A4CC3B06F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8"/>
            <a:ext cx="12192000" cy="6859218"/>
          </a:xfrm>
        </p:spPr>
      </p:pic>
    </p:spTree>
    <p:extLst>
      <p:ext uri="{BB962C8B-B14F-4D97-AF65-F5344CB8AC3E}">
        <p14:creationId xmlns:p14="http://schemas.microsoft.com/office/powerpoint/2010/main" val="20391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AAC17-F264-40E2-AEA1-D24C88A0F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05072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CE5D13-6283-4B89-A14C-5E5229AE0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"/>
            <a:ext cx="12192000" cy="6857661"/>
          </a:xfrm>
        </p:spPr>
      </p:pic>
    </p:spTree>
    <p:extLst>
      <p:ext uri="{BB962C8B-B14F-4D97-AF65-F5344CB8AC3E}">
        <p14:creationId xmlns:p14="http://schemas.microsoft.com/office/powerpoint/2010/main" val="1716932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021C-E414-4BCD-9533-5E4C38B9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51" y="764373"/>
            <a:ext cx="9106949" cy="1293028"/>
          </a:xfrm>
        </p:spPr>
        <p:txBody>
          <a:bodyPr>
            <a:normAutofit/>
          </a:bodyPr>
          <a:lstStyle/>
          <a:p>
            <a:r>
              <a:rPr lang="bg-BG" dirty="0"/>
              <a:t>3Д модели изработени от нас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510AAC2C-0A96-4356-87B4-598DAD0DE8C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9792749" y="1620612"/>
              <a:ext cx="2114393" cy="20762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14393" cy="2076297"/>
                    </a:xfrm>
                    <a:prstGeom prst="rect">
                      <a:avLst/>
                    </a:prstGeom>
                  </am3d:spPr>
                  <am3d:camera>
                    <am3d:pos x="0" y="0" z="592754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00" d="1000000"/>
                    <am3d:preTrans dx="-22949999" dy="-4500000" dz="1800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3020396" ay="1147937" az="129413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905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510AAC2C-0A96-4356-87B4-598DAD0DE8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2749" y="1620612"/>
                <a:ext cx="2114393" cy="2076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A1FA353-3A7C-431B-BFCF-E1A336125B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00319" y="3814343"/>
              <a:ext cx="805880" cy="260818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05880" cy="2608182"/>
                    </a:xfrm>
                    <a:prstGeom prst="rect">
                      <a:avLst/>
                    </a:prstGeom>
                  </am3d:spPr>
                  <am3d:camera>
                    <am3d:pos x="0" y="0" z="508873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63" d="1000000"/>
                    <am3d:preTrans dx="0" dy="-1881818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770415" ay="1676750" az="-36579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83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A1FA353-3A7C-431B-BFCF-E1A336125B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00319" y="3814343"/>
                <a:ext cx="805880" cy="2608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6CAA993-E21B-4A65-A431-2C3BD3E8B4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24325" y="1715501"/>
              <a:ext cx="4847275" cy="309189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847275" cy="3091892"/>
                    </a:xfrm>
                    <a:prstGeom prst="rect">
                      <a:avLst/>
                    </a:prstGeom>
                  </am3d:spPr>
                  <am3d:camera>
                    <am3d:pos x="0" y="0" z="558595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66" d="1000000"/>
                    <am3d:preTrans dx="0" dy="-872165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60782" ay="-482681" az="-15326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6CAA993-E21B-4A65-A431-2C3BD3E8B4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4325" y="1715501"/>
                <a:ext cx="4847275" cy="3091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9E4DB5E-9C40-401A-81FC-486B87DEC2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56542" y="1715501"/>
              <a:ext cx="2623739" cy="244840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23739" cy="2448405"/>
                    </a:xfrm>
                    <a:prstGeom prst="rect">
                      <a:avLst/>
                    </a:prstGeom>
                  </am3d:spPr>
                  <am3d:camera>
                    <am3d:pos x="0" y="0" z="549174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34" d="1000000"/>
                    <am3d:preTrans dx="0" dy="-684782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156383" ay="-2384131" az="-239432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241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9E4DB5E-9C40-401A-81FC-486B87DEC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6542" y="1715501"/>
                <a:ext cx="2623739" cy="2448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56555D1B-4706-4850-8D16-85999D4BF9A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26615" y="4810194"/>
              <a:ext cx="2465744" cy="176124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465744" cy="1761245"/>
                    </a:xfrm>
                    <a:prstGeom prst="rect">
                      <a:avLst/>
                    </a:prstGeom>
                  </am3d:spPr>
                  <am3d:camera>
                    <am3d:pos x="0" y="0" z="669053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52" d="1000000"/>
                    <am3d:preTrans dx="0" dy="-64285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9350" ay="-1603705" az="-62776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541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56555D1B-4706-4850-8D16-85999D4BF9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26615" y="4810194"/>
                <a:ext cx="2465744" cy="1761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689BDC5-F5AA-4BCB-A238-508B581D68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9513" y="3526065"/>
              <a:ext cx="3507964" cy="318473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3507964" cy="3184737"/>
                    </a:xfrm>
                    <a:prstGeom prst="rect">
                      <a:avLst/>
                    </a:prstGeom>
                  </am3d:spPr>
                  <am3d:camera>
                    <am3d:pos x="0" y="0" z="6518164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9" d="1000000"/>
                    <am3d:preTrans dx="0" dy="-1045643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55083" ay="3382933" az="9036118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926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689BDC5-F5AA-4BCB-A238-508B581D68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513" y="3526065"/>
                <a:ext cx="3507964" cy="3184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0F4FB263-07C7-4150-9BA5-63433FAE144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37632" y="5086121"/>
              <a:ext cx="3074623" cy="836418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3074623" cy="836418"/>
                    </a:xfrm>
                    <a:prstGeom prst="rect">
                      <a:avLst/>
                    </a:prstGeom>
                  </am3d:spPr>
                  <am3d:camera>
                    <am3d:pos x="0" y="0" z="561146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29" d="1000000"/>
                    <am3d:preTrans dx="-4000000" dy="-483333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32578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0F4FB263-07C7-4150-9BA5-63433FAE14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37632" y="5086121"/>
                <a:ext cx="3074623" cy="8364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249C9A13-A728-4C8F-9AAB-2F89209F531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4182" y="1849454"/>
              <a:ext cx="2419004" cy="177139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2419004" cy="1771397"/>
                    </a:xfrm>
                    <a:prstGeom prst="rect">
                      <a:avLst/>
                    </a:prstGeom>
                  </am3d:spPr>
                  <am3d:camera>
                    <am3d:pos x="0" y="0" z="614902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05" d="1000000"/>
                    <am3d:preTrans dx="0" dy="0" dz="7613293"/>
                    <am3d:scale>
                      <am3d:sx n="1000000" d="1000000"/>
                      <am3d:sy n="1000000" d="1000000"/>
                      <am3d:sz n="1000000" d="1000000"/>
                    </am3d:scale>
                    <am3d:rot ax="8044415" ay="-562816" az="573349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2666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249C9A13-A728-4C8F-9AAB-2F89209F53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4182" y="1849454"/>
                <a:ext cx="2419004" cy="17713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332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512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mph" presetSubtype="204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3d.view.rotation.z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mph" presetSubtype="256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mph" presetSubtype="256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6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mph" presetSubtype="512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mph" presetSubtype="12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47DA9-24FE-4679-B9F5-57EFDCE3A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9914" y="810231"/>
            <a:ext cx="12096114" cy="1293028"/>
          </a:xfrm>
        </p:spPr>
        <p:txBody>
          <a:bodyPr>
            <a:normAutofit/>
          </a:bodyPr>
          <a:lstStyle/>
          <a:p>
            <a:r>
              <a:rPr lang="bg-BG" dirty="0"/>
              <a:t>Проблеми и трудности, които срещнахме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4C2CD-1B72-40F2-892B-45B8C129D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-</a:t>
            </a:r>
            <a:r>
              <a:rPr lang="en-US" dirty="0"/>
              <a:t> </a:t>
            </a:r>
            <a:r>
              <a:rPr lang="bg-BG" dirty="0"/>
              <a:t>Не достатъчно време</a:t>
            </a:r>
          </a:p>
          <a:p>
            <a:r>
              <a:rPr lang="bg-BG" dirty="0"/>
              <a:t> - Твърде висока цел, макар и да успяхме със софтуерната част</a:t>
            </a:r>
          </a:p>
          <a:p>
            <a:r>
              <a:rPr lang="bg-BG" dirty="0"/>
              <a:t> - Наистина, наистина, НАИСТИНА много проблеми със хардуера и свързването на платките</a:t>
            </a:r>
          </a:p>
          <a:p>
            <a:r>
              <a:rPr lang="bg-BG" dirty="0"/>
              <a:t> - Изгорели транзистори, поради голямо напрежение от моторите и главната причина моторите да не работят</a:t>
            </a:r>
          </a:p>
        </p:txBody>
      </p:sp>
    </p:spTree>
    <p:extLst>
      <p:ext uri="{BB962C8B-B14F-4D97-AF65-F5344CB8AC3E}">
        <p14:creationId xmlns:p14="http://schemas.microsoft.com/office/powerpoint/2010/main" val="182735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5DF8-FC7E-4E44-AC57-374C9C8E6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Бъдеща реализация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A3DA2-4D52-416D-8E8C-65D162ED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Бъдещи подобрениия:</a:t>
            </a:r>
          </a:p>
          <a:p>
            <a:r>
              <a:rPr lang="bg-BG" dirty="0"/>
              <a:t>-Управление чрез мозъчни вълни;</a:t>
            </a:r>
          </a:p>
          <a:p>
            <a:r>
              <a:rPr lang="bg-BG" dirty="0"/>
              <a:t>-Пускане на музика от телефона към говорителя на количката;</a:t>
            </a:r>
          </a:p>
          <a:p>
            <a:r>
              <a:rPr lang="bg-BG" dirty="0"/>
              <a:t>-Управление на количката от мобилното приложение;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148</Words>
  <Application>Microsoft Office PowerPoint</Application>
  <PresentationFormat>Widescreen</PresentationFormat>
  <Paragraphs>22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Други екстри</vt:lpstr>
      <vt:lpstr>Платки изработени от нас</vt:lpstr>
      <vt:lpstr>PowerPoint Presentation</vt:lpstr>
      <vt:lpstr>PowerPoint Presentation</vt:lpstr>
      <vt:lpstr>PowerPoint Presentation</vt:lpstr>
      <vt:lpstr>3Д модели изработени от нас</vt:lpstr>
      <vt:lpstr>Проблеми и трудности, които срещнахме</vt:lpstr>
      <vt:lpstr>Бъдеща реализация</vt:lpstr>
      <vt:lpstr>Благодарим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Stoyan Tinchev</dc:creator>
  <cp:lastModifiedBy>Stoyan Tinchev</cp:lastModifiedBy>
  <cp:revision>1</cp:revision>
  <dcterms:created xsi:type="dcterms:W3CDTF">2020-10-09T16:41:25Z</dcterms:created>
  <dcterms:modified xsi:type="dcterms:W3CDTF">2020-10-09T16:43:32Z</dcterms:modified>
</cp:coreProperties>
</file>